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89" autoAdjust="0"/>
  </p:normalViewPr>
  <p:slideViewPr>
    <p:cSldViewPr>
      <p:cViewPr>
        <p:scale>
          <a:sx n="75" d="100"/>
          <a:sy n="75" d="100"/>
        </p:scale>
        <p:origin x="-266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0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4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4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3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4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FE69-E283-43E9-AE0B-5C5BB7A00644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0E37-545B-41FD-B0D6-0B4A23270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7" name="Picture 33" descr="X:\Пропаганда энергосбережения\Пропаганда\презентации\советы по энергосбережению\2a1bd9974be614f576c41c8d94d35d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" y="0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X:\Пропаганда энергосбережения\Пропаганда\презентации\советы по энергосбережению\83c7aa133b344a966a0d26db5d4c3e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300" cy="6848475"/>
          </a:xfrm>
        </p:spPr>
      </p:pic>
    </p:spTree>
    <p:extLst>
      <p:ext uri="{BB962C8B-B14F-4D97-AF65-F5344CB8AC3E}">
        <p14:creationId xmlns:p14="http://schemas.microsoft.com/office/powerpoint/2010/main" val="3429453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8" cy="6848474"/>
          </a:xfrm>
        </p:spPr>
      </p:pic>
    </p:spTree>
    <p:extLst>
      <p:ext uri="{BB962C8B-B14F-4D97-AF65-F5344CB8AC3E}">
        <p14:creationId xmlns:p14="http://schemas.microsoft.com/office/powerpoint/2010/main" val="163141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5"/>
          </a:xfrm>
        </p:spPr>
      </p:pic>
    </p:spTree>
    <p:extLst>
      <p:ext uri="{BB962C8B-B14F-4D97-AF65-F5344CB8AC3E}">
        <p14:creationId xmlns:p14="http://schemas.microsoft.com/office/powerpoint/2010/main" val="169854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5"/>
          </a:xfrm>
        </p:spPr>
      </p:pic>
    </p:spTree>
    <p:extLst>
      <p:ext uri="{BB962C8B-B14F-4D97-AF65-F5344CB8AC3E}">
        <p14:creationId xmlns:p14="http://schemas.microsoft.com/office/powerpoint/2010/main" val="15330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" y="9525"/>
            <a:ext cx="9131299" cy="6848474"/>
          </a:xfrm>
        </p:spPr>
      </p:pic>
    </p:spTree>
    <p:extLst>
      <p:ext uri="{BB962C8B-B14F-4D97-AF65-F5344CB8AC3E}">
        <p14:creationId xmlns:p14="http://schemas.microsoft.com/office/powerpoint/2010/main" val="1104709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Карцев С.Ю.</dc:creator>
  <cp:lastModifiedBy>Карцев С.Ю.</cp:lastModifiedBy>
  <cp:revision>2</cp:revision>
  <dcterms:created xsi:type="dcterms:W3CDTF">2019-10-11T11:19:15Z</dcterms:created>
  <dcterms:modified xsi:type="dcterms:W3CDTF">2019-10-11T11:32:51Z</dcterms:modified>
</cp:coreProperties>
</file>