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6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X:\Пропаганда энергосбережения\Пропаганда\презентации\вода и ее экономия\046a3e84193f02cedc63cdd34448b6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3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X:\Пропаганда энергосбережения\Пропаганда\презентации\вода и ее экономия\b834ef4fb554154ccc4a13b1de46719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1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X:\Пропаганда энергосбережения\Пропаганда\презентации\вода и ее экономия\7e6551adfec7545b3d9bf2413ffb63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5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X:\Пропаганда энергосбережения\Пропаганда\презентации\вода и ее экономия\dddbad4258d97b835cca297760e7db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69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X:\Пропаганда энергосбережения\Пропаганда\презентации\вода и ее экономия\cbdde85ccdbb1267cb4faa819ba77c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2" y="-34034"/>
            <a:ext cx="9144000" cy="68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052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X:\Пропаганда энергосбережения\Пропаганда\презентации\вода и ее экономия\a09792b3c08c29bd4d0f198ccc3c67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0" y="7972"/>
            <a:ext cx="9149640" cy="672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7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X:\Пропаганда энергосбережения\Пропаганда\презентации\вода и ее экономия\2d6db5233f75af4e06bbb8c7c4ee43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X:\Пропаганда энергосбережения\Пропаганда\презентации\вода и ее экономия\266f07e0af6586e06e97c395122eea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"/>
            <a:ext cx="9144000" cy="68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265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X:\Пропаганда энергосбережения\Пропаганда\презентации\вода и ее экономия\0638757e0577b3a11dd7a125504a6b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2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0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X:\Пропаганда энергосбережения\Пропаганда\презентации\вода и ее экономия\9bc11468ebbc8f4c4ca820a039183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623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X:\Пропаганда энергосбережения\Пропаганда\презентации\вода и ее экономия\6a5ce75bb4d14deed83d72fff8af3a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X:\Пропаганда энергосбережения\Пропаганда\презентации\вода и ее экономия\a05367abe6cb4df62e8e6315cdadd0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16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X:\Пропаганда энергосбережения\Пропаганда\презентации\вода и ее экономия\0757b6679d057b3e65b0ee31c07e49b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X:\Пропаганда энергосбережения\Пропаганда\презентации\вода и ее экономия\9f4c1d843b0f85583e760113e2646f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18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X:\Пропаганда энергосбережения\Пропаганда\презентации\вода и ее экономия\2447a5ca63800b976f8f35fe341fff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6"/>
            <a:ext cx="9144000" cy="686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97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X:\Пропаганда энергосбережения\Пропаганда\презентации\вода и ее экономия\50f73e367e710a8636fe17887fc00da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2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69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X:\Пропаганда энергосбережения\Пропаганда\презентации\вода и ее экономия\a084c307494137a395a7770c4312b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" y="4582"/>
            <a:ext cx="9127644" cy="68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56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X:\Пропаганда энергосбережения\Пропаганда\презентации\вода и ее экономия\17c794f0ce0e4cdf9ba0d632991651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63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X:\Пропаганда энергосбережения\Пропаганда\презентации\вода и ее экономия\07dec7a8b2d818cbc7785e8ff4c954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00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X:\Пропаганда энергосбережения\Пропаганда\презентации\вода и ее экономия\cdeb3cb6265b6985bda39df48e99a7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45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X:\Пропаганда энергосбережения\Пропаганда\презентации\вода и ее экономия\99f024ae6c7bcce1cfd9325a8949558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52" y="-8404"/>
            <a:ext cx="9179952" cy="68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91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X:\Пропаганда энергосбережения\Пропаганда\презентации\вода и ее экономия\8019259b540c992755c79b065a04eef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" y="733"/>
            <a:ext cx="9143402" cy="68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X:\Пропаганда энергосбережения\Пропаганда\презентации\вода и ее экономия\2acd69665632c2119c296856e6e7975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1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6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X:\Пропаганда энергосбережения\Пропаганда\презентации\вода и ее экономия\97eb2db387d48f9d3f24c5bf5c3758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04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X:\Пропаганда энергосбережения\Пропаганда\презентации\вода и ее экономия\8433bad89b5eb835313b68d2d92728c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45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X:\Пропаганда энергосбережения\Пропаганда\презентации\вода и ее экономия\2f735234231c179c983c42005b4e50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898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X:\Пропаганда энергосбережения\Пропаганда\презентации\вода и ее экономия\4653e8cecdc9ee3b99c12b918c8a116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6" y="4534"/>
            <a:ext cx="9173646" cy="68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61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X:\Пропаганда энергосбережения\Пропаганда\презентации\вода и ее экономия\4d88b8997031c707ec908fb3039429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32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X:\Пропаганда энергосбережения\Пропаганда\презентации\вода и ее экономия\72ee0b474c298594fe8210db2e40b1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7" y="-171400"/>
            <a:ext cx="916456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70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X:\Пропаганда энергосбережения\Пропаганда\презентации\вода и ее экономия\104efdb16ff2c88fe4f11856a728355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0" y="0"/>
            <a:ext cx="9178200" cy="68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690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X:\Пропаганда энергосбережения\Пропаганда\презентации\вода и ее экономия\9f98452a8725ddc83b84bcda9a36da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272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X:\Пропаганда энергосбережения\Пропаганда\презентации\вода и ее экономия\22ddbdc83746d79650aea52bf0c83e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6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X:\Пропаганда энергосбережения\Пропаганда\презентации\вода и ее экономия\c8c2f8783985da4849692a006d2f91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013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X:\Пропаганда энергосбережения\Пропаганда\презентации\вода и ее экономия\28e6ec822add148d07771af0e3819d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0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32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X:\Пропаганда энергосбережения\Пропаганда\презентации\вода и ее экономия\e0c3becbe76f76c92fc98b096c5702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95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X:\Пропаганда энергосбережения\Пропаганда\презентации\вода и ее экономия\1fbd3b149a31cfb37ef1c22bf1ee96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"/>
            <a:ext cx="9144000" cy="68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11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X:\Пропаганда энергосбережения\Пропаганда\презентации\вода и ее экономия\0c616b045d11dfc80ac661601f1de0d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6" y="-30337"/>
            <a:ext cx="9151456" cy="68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855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X:\Пропаганда энергосбережения\Пропаганда\презентации\вода и ее экономия\23e5f49a07486706433ef19e3bda53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76" y="-20568"/>
            <a:ext cx="9173676" cy="68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98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X:\Пропаганда энергосбережения\Пропаганда\презентации\вода и ее экономия\100453d43ab3ed5564f5400ae6f23d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0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X:\Пропаганда энергосбережения\Пропаганда\презентации\вода и ее экономия\2c23d85d9c5b453432da6374dc41b9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" y="0"/>
            <a:ext cx="9145444" cy="68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4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X:\Пропаганда энергосбережения\Пропаганда\презентации\вода и ее экономия\bcbe51ad4c929fc9628d9271ae0c1e9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38" y="0"/>
            <a:ext cx="91760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X:\Пропаганда энергосбережения\Пропаганда\презентации\вода и ее экономия\5910b09cfcbb9dfce805bef58530c6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82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X:\Пропаганда энергосбережения\Пропаганда\презентации\вода и ее экономия\dc7ddac15d36e8070d2a1172bb5b4f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8" y="1"/>
            <a:ext cx="91680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9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X:\Пропаганда энергосбережения\Пропаганда\презентации\вода и ее экономия\fd3dfb34c10e7785408576328603a9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96" y="0"/>
            <a:ext cx="91679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7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X:\Пропаганда энергосбережения\Пропаганда\презентации\вода и ее экономия\88bfb8b2ce7f4e8c74704a8d5b80a1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982"/>
            <a:ext cx="9172355" cy="687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39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Экран (4:3)</PresentationFormat>
  <Paragraphs>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user04</dc:creator>
  <cp:lastModifiedBy>user04</cp:lastModifiedBy>
  <cp:revision>3</cp:revision>
  <dcterms:created xsi:type="dcterms:W3CDTF">2019-10-11T08:50:55Z</dcterms:created>
  <dcterms:modified xsi:type="dcterms:W3CDTF">2019-10-11T10:11:26Z</dcterms:modified>
</cp:coreProperties>
</file>